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0.26050420168067229</c:v>
                </c:pt>
                <c:pt idx="1">
                  <c:v>0.73949579831932777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6.9676393074763663</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0.48694531961857557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0.1504100305339735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1.5702592967468831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0.14780080814032104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7.390805412466082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0.13204111940634711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1.7932653888246897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0.17177105873369403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4.6340867798243757E-2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6.5444732024866497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6.6931848191136991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0.24079547769869603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8.1691092401983134E-2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0.8528433698884843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8.1691092401983134E-2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0.29301751490329764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9.0484129369721167E-2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7.0263792034938888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0.15296364319274591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0.11102973867451471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1.1591346584405784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0.11102973867451471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0.28791501997554203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6.2009512104624713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2.8687896504093757E-3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0.32290794818491708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9.0024321724299305E-2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0.93984109715996134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9.0024321724299305E-2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0.32290794818491797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5.0738988965592924E-2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7.3487517590395486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4.7713798972121246E-2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0.26946445215420756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7.5124674602622399E-2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0.78429090327993478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7.5124674602621511E-2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0.26946445215420844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0.19426428879650626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7.0972884989458036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3.228858602290785E-2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0.31785617332163874</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8.8615924662142298E-2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0.92513763242086977</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8.861592466214141E-2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0.18807627962880247</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7.8676385372116009</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0.24595048418246002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9.0047957060153117E-2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0.94008784670003642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9.0047957060153117E-2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0.17857259571967798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4.6180997055288744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0.27169811320754722</c:v>
                </c:pt>
                <c:pt idx="1">
                  <c:v>0.26415094339622641</c:v>
                </c:pt>
                <c:pt idx="2">
                  <c:v>0.25283018867924528</c:v>
                </c:pt>
                <c:pt idx="3">
                  <c:v>0.2113207547169812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6.4979729231283256</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0.14537642330530431</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0.10883806374272709</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1.1362538843002543</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0.10883806374272709</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0.39039089853089326</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1.3243812002022182E-2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6.4180014420498894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0.11941371569147829</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0.1549439013935725</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1.6175922627881754</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0.1549439013935725</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8.1640072330407598E-2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5.4145734787204711</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0.24133978824900204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0.33798811558565678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9.422855964836252E-2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0.9837327423019735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9.4228559648361632E-2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0.32339509909410413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7.4757805292347577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0.11514873869970188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9.188882014800015E-2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0.95930619515370985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9.188882014800015E-2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0.32959571154552503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0.38054068498033455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5.9345642288591991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0.11454728628076793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0.12221373669105962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1.2758940048613709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0.1222137366910605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0.13493675724060061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7.2469449367773118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6.9639370115795574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0.43384901128527709</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0.15837364771835105</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1.653398325940012</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0.15837364771835105</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0.4424970704972262</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5.4169680747146236</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0.13447822512627816</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1.7785032495156363</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0.12724048839600233</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6.0400228860414877</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0.2240148820081993</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0.11779910378156799</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1.2298058660368136</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0.1177991037815671</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0.22711979199275767</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7.564741855010384</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0.35094339622641513</c:v>
                </c:pt>
                <c:pt idx="1">
                  <c:v>0.64150943396226412</c:v>
                </c:pt>
                <c:pt idx="2">
                  <c:v>0</c:v>
                </c:pt>
                <c:pt idx="3">
                  <c:v>7.5471698113207556E-3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7.7221605634653301E-2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0.12069564613149275</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1.2600453556323181</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0.12069564613149275</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6.7053501561957773E-2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7.6883314989049332</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0.34885307084055039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0.12742769179844426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1.3303269535890969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0.12742769179844338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0.13869273209452437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8.1096207432263547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8.7347690522808623</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0.22536476217423385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7.98342284971163E-2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0.83345797518400389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7.98342284971163E-2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4.1231277439409908E-2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8.7347690522808623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5.3887694248608788</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1.3837234261539155E-2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0.74422610684433499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0.20748467436239615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2.1661104495053056</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0.20748467436239526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0.70112124686533939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4.8535801697597423</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0.61920850725025378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0.19478209339939312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2.0334973134064445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0.19478209339939223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0.23587296402577174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5.9239586799620163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7.253150354438219</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0.67027313724448589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0.19628771215003127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2.0492157587265698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0.19628771215003127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0.70406375932927645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9.7167324545663902E-3</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6.13269173203983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0.2175591893812987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0.33425600991102478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9.3188076489459704E-2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0.97287024631300856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9.3188076489459704E-2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0.13884488988786359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8.3736089768366071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0.9358490566037736</c:v>
                </c:pt>
                <c:pt idx="1">
                  <c:v>2.2641509433962259E-2</c:v>
                </c:pt>
                <c:pt idx="2">
                  <c:v>3.7735849056603778E-3</c:v>
                </c:pt>
                <c:pt idx="3">
                  <c:v>1.886792452830189E-2</c:v>
                </c:pt>
                <c:pt idx="4">
                  <c:v>3.7735849056603778E-3</c:v>
                </c:pt>
                <c:pt idx="5">
                  <c:v>1.509433962264151E-2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3.937157598007877</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3.6809073855451846E-2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0.12700248148278614</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1.3258878184538561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0.12700248148278481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0.45554478972464185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5.5741532101577285E-2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2.1470262867912528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0.34171343849503599</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0.1208799045292881</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1.2619689870624518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0.12087990452928921</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0.31570528887735216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2.6497084866334641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0.2866208769537919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0.16074222760251677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1.6781259625876146</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0.16074222760251633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0.10688847721362915</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4.5941363559167421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0.32052889410889573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0.12158575113663739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1.2693379251135433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0.12158575113663783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0.43611553717995388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5.428595118066859E-2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4.4995601148868891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0.14843202740465777</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0.35599566268809202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9.9248929146628306E-2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1.036144684841771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9.9248929146628306E-2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0.33409301936847502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5.7953567458110342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4.5958554109010077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0.19276274303535512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0.17474497659807264</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1.8243126677709292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0.17474497659807309</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0.27027939424681513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4.894490751937651</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0.12446190776976085</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0.42004442552563104</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0.1171052453634962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1.2225620829743793</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0.1171052453634962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0.42004442552563148</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5.2400035652119925E-2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4.2972200698643652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8.1886857728935425</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0.51908396946564883</c:v>
                </c:pt>
                <c:pt idx="1">
                  <c:v>1.526717557251908E-2</c:v>
                </c:pt>
                <c:pt idx="2">
                  <c:v>0.36259541984732818</c:v>
                </c:pt>
                <c:pt idx="3">
                  <c:v>0</c:v>
                </c:pt>
                <c:pt idx="4">
                  <c:v>3.8167938931297708E-3</c:v>
                </c:pt>
                <c:pt idx="5">
                  <c:v>7.6335877862595417E-3</c:v>
                </c:pt>
                <c:pt idx="6">
                  <c:v>0</c:v>
                </c:pt>
                <c:pt idx="7">
                  <c:v>4.9618320610687022E-2</c:v>
                </c:pt>
                <c:pt idx="8">
                  <c:v>4.1984732824427481E-2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0.15720702443179579</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8.1277035941627496E-2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0.84852067941402964</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8.1277035941628384E-2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0.29153233712594506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1.566037146669963E-2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8.1346611538521003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0.23807105242547433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8.1484351591845972E-2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0.85068502527552692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8.1484351591845083E-2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0.1042038629778741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8.2427103919349829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6.9854839860031381</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0.18314090978929354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9.0160983430436659E-2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0.94126782590809199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9.0160983430434882E-2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0.27526829711159362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6.9854839860031381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3.5554256972160889</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0.14151457944965906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0.16725805127374982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1.746150233704328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0.16725805127375004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0.5999373627009108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0.11793469646050347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3.5554256972160889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6.912922735117971</c:v>
                </c:pt>
                <c:pt idx="1">
                  <c:v>4.5390245784288954</c:v>
                </c:pt>
                <c:pt idx="2">
                  <c:v>6.5444732024866497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7.331026122668109</c:v>
                </c:pt>
                <c:pt idx="1">
                  <c:v>6.8335225969277156</c:v>
                </c:pt>
                <c:pt idx="2">
                  <c:v>7.390805412466082</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6.5684814361353503</c:v>
                </c:pt>
                <c:pt idx="1">
                  <c:v>6.3427116396178516</c:v>
                </c:pt>
                <c:pt idx="2">
                  <c:v>7.0972884989458036</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6.6742027585726147</c:v>
                </c:pt>
                <c:pt idx="1">
                  <c:v>7.3487517590395486</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32</c:v>
                </c:pt>
                <c:pt idx="5">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6.1177697875559209</c:v>
                </c:pt>
                <c:pt idx="1">
                  <c:v>5.3326737144050771</c:v>
                </c:pt>
                <c:pt idx="2">
                  <c:v>6.2009512104624713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6.4866284126599627</c:v>
                </c:pt>
                <c:pt idx="1">
                  <c:v>6.2426285886045996</c:v>
                </c:pt>
                <c:pt idx="2">
                  <c:v>7.0263792034938888</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3.876886076329968</c:v>
                </c:pt>
                <c:pt idx="1">
                  <c:v>4.5276028292827784</c:v>
                </c:pt>
                <c:pt idx="2">
                  <c:v>4.6180997055288744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6.5061107587453462</c:v>
                </c:pt>
                <c:pt idx="1">
                  <c:v>7.4757805292347577</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4.4633773157361007</c:v>
                </c:pt>
                <c:pt idx="1">
                  <c:v>4.1087354663283797</c:v>
                </c:pt>
                <c:pt idx="2">
                  <c:v>5.4145734787204711</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5.7321086407353317</c:v>
                </c:pt>
                <c:pt idx="1">
                  <c:v>5.2094074329303428</c:v>
                </c:pt>
                <c:pt idx="2">
                  <c:v>6.4180014420498894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8.4495115505550444</c:v>
                </c:pt>
                <c:pt idx="1">
                  <c:v>8.7347690522808623</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8.2022514965786542</c:v>
                </c:pt>
                <c:pt idx="1">
                  <c:v>8.0555858856599407</c:v>
                </c:pt>
                <c:pt idx="2">
                  <c:v>8.3736089768366071</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4.1607248383875612</c:v>
                </c:pt>
                <c:pt idx="1">
                  <c:v>3.6784574820052351</c:v>
                </c:pt>
                <c:pt idx="2">
                  <c:v>4.4995601148868891</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4.0947487618262342</c:v>
                </c:pt>
                <c:pt idx="1">
                  <c:v>4.3860117066171869</c:v>
                </c:pt>
                <c:pt idx="2">
                  <c:v>4.5941363559167421</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10</c:v>
                </c:pt>
                <c:pt idx="1">
                  <c:v>11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1.385702678686463</c:v>
                </c:pt>
                <c:pt idx="1">
                  <c:v>1.8361422909547549</c:v>
                </c:pt>
                <c:pt idx="2">
                  <c:v>2.6497084866334641</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5.4011143025791082</c:v>
                </c:pt>
                <c:pt idx="1">
                  <c:v>5.2516030959488376</c:v>
                </c:pt>
                <c:pt idx="2">
                  <c:v>5.7953567458110342</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4.1408751429979391</c:v>
                </c:pt>
                <c:pt idx="1">
                  <c:v>3.9008512458418521</c:v>
                </c:pt>
                <c:pt idx="2">
                  <c:v>4.2972200698643652</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8.0682856555373448</c:v>
                </c:pt>
                <c:pt idx="1">
                  <c:v>7.8386147743702708</c:v>
                </c:pt>
                <c:pt idx="2">
                  <c:v>8.2427103919349829</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7.8389303809207709</c:v>
                </c:pt>
                <c:pt idx="1">
                  <c:v>7.7114113862022311</c:v>
                </c:pt>
                <c:pt idx="2">
                  <c:v>8.1346611538521003</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6.4503883643390791</c:v>
                </c:pt>
                <c:pt idx="1">
                  <c:v>6.2549234259576911</c:v>
                </c:pt>
                <c:pt idx="2">
                  <c:v>6.9854839860031381</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2.3063909800853439</c:v>
                </c:pt>
                <c:pt idx="1">
                  <c:v>2.3459926156019169</c:v>
                </c:pt>
                <c:pt idx="2">
                  <c:v>3.5554256972160889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7.2469449367773118</c:v>
                </c:pt>
                <c:pt idx="1">
                  <c:v>5.4145734787204711</c:v>
                </c:pt>
                <c:pt idx="2">
                  <c:v>2.1470262867912528</c:v>
                </c:pt>
                <c:pt idx="3">
                  <c:v>4.2972200698643652</c:v>
                </c:pt>
                <c:pt idx="4">
                  <c:v>8.1096207432263547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8.0753630589356398</c:v>
                </c:pt>
                <c:pt idx="1">
                  <c:v>5.9629192712743926</c:v>
                </c:pt>
                <c:pt idx="2">
                  <c:v>2.6665244612967909</c:v>
                </c:pt>
                <c:pt idx="3">
                  <c:v>4.6576678829795419</c:v>
                </c:pt>
                <c:pt idx="4">
                  <c:v>8.4367226407702915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6.13269173203983</c:v>
                </c:pt>
                <c:pt idx="1">
                  <c:v>5.9239586799620163</c:v>
                </c:pt>
                <c:pt idx="2">
                  <c:v>7.4757805292347577</c:v>
                </c:pt>
                <c:pt idx="3">
                  <c:v>3.5554256972160889</c:v>
                </c:pt>
                <c:pt idx="4">
                  <c:v>4.8535801697597423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5.4288944625672251</c:v>
                </c:pt>
                <c:pt idx="1">
                  <c:v>5.2617992310521879</c:v>
                </c:pt>
                <c:pt idx="2">
                  <c:v>6.8817052139948842</c:v>
                </c:pt>
                <c:pt idx="3">
                  <c:v>2.9708019294213979</c:v>
                </c:pt>
                <c:pt idx="4">
                  <c:v>4.4396743147619819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0745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NR5 | Livewell Southwest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0457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NR5 | Livewell Southwest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0457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NR5 | Livewell Southwest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Livewell Southwest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283609436"/>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06308470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485523058"/>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348086345"/>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Livewell Southwest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access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Feedback: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noProof="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a:solidFill>
                  <a:prstClr val="black"/>
                </a:solidFill>
                <a:latin typeface="Arial"/>
              </a:rPr>
              <a:t>NHS mental health team asked if service users needed support to access their care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NHS mental health team checking how service users are getting on with medication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079882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1508484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997586043"/>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135481959"/>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57234789"/>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9913020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4386512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425960676"/>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346334084"/>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086844741"/>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80319023"/>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703696890"/>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161511555"/>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028958463"/>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032590600"/>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7003756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806910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155504036"/>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351568865"/>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77976224"/>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16742573"/>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35308768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755639731"/>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947964199"/>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9696760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829374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211836026"/>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727620775"/>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16803452"/>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688103306"/>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494708394"/>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94709346"/>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88947500"/>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8662503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533981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92664670"/>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62000831"/>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5978061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398278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685048227"/>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14610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57414765"/>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41089603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323164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71712383"/>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283102585"/>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619749440"/>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8112715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341515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41359944"/>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858651301"/>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369956533"/>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187129146"/>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716719151"/>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246824991"/>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4085682912"/>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143599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633174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760609281"/>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5960740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007520531"/>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4231902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343169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339222422"/>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405809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221801763"/>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2424252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159717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0124634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79007369"/>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317903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041752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452109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74468376"/>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98768404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03704500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905315029"/>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65201132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62851363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30169617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1290565312"/>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57740752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2341344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260377616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77899624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83689000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79697268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33836670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34313578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320582081"/>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84602235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179068330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91714458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78011026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88142840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77342301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323786197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221138623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10810425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43104508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55506481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8258647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50429276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248392371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86437257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11686563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206784074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67685985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51799400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09361219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35199978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40374663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39906436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12323003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415726965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01125113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5466112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9344506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Q19. Have you been given a diagnosis for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54189157"/>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584088821"/>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727309626"/>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8966461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87733608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512876537"/>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365479644"/>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8858</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Livewell Southwest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